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7" r:id="rId3"/>
    <p:sldId id="261" r:id="rId4"/>
    <p:sldId id="257" r:id="rId5"/>
    <p:sldId id="258" r:id="rId6"/>
    <p:sldId id="262" r:id="rId7"/>
    <p:sldId id="259" r:id="rId8"/>
    <p:sldId id="260" r:id="rId9"/>
    <p:sldId id="264" r:id="rId10"/>
    <p:sldId id="263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00A280-F3FB-4092-B981-B0D264464AA6}">
          <p14:sldIdLst>
            <p14:sldId id="256"/>
            <p14:sldId id="277"/>
            <p14:sldId id="261"/>
          </p14:sldIdLst>
        </p14:section>
        <p14:section name="Intro" id="{9684A05A-B062-48CC-B6CF-0B832D35A72D}">
          <p14:sldIdLst>
            <p14:sldId id="257"/>
            <p14:sldId id="258"/>
            <p14:sldId id="262"/>
            <p14:sldId id="259"/>
            <p14:sldId id="260"/>
          </p14:sldIdLst>
        </p14:section>
        <p14:section name="Assets, Cameras and Sprites" id="{D3ADCE1E-7F49-456F-BB37-012F28130286}">
          <p14:sldIdLst>
            <p14:sldId id="264"/>
            <p14:sldId id="263"/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Physics 2D, Prefabs and Obj Hier" id="{5DF7FE96-AFA9-4407-96BD-8F050CC6EB57}">
          <p14:sldIdLst>
            <p14:sldId id="271"/>
            <p14:sldId id="272"/>
            <p14:sldId id="273"/>
            <p14:sldId id="274"/>
            <p14:sldId id="275"/>
          </p14:sldIdLst>
        </p14:section>
        <p14:section name="Animations and Code" id="{D7AE6091-08C6-4547-B83D-357C5B030BF8}">
          <p14:sldIdLst>
            <p14:sldId id="276"/>
            <p14:sldId id="278"/>
            <p14:sldId id="279"/>
            <p14:sldId id="280"/>
            <p14:sldId id="281"/>
          </p14:sldIdLst>
        </p14:section>
        <p14:section name="Particle Systems and GUIs" id="{C0478867-6282-4914-A8DB-63E7F6AB040C}">
          <p14:sldIdLst>
            <p14:sldId id="283"/>
            <p14:sldId id="284"/>
            <p14:sldId id="285"/>
            <p14:sldId id="286"/>
          </p14:sldIdLst>
        </p14:section>
        <p14:section name="Windows" id="{81026CF9-947D-4B11-93DD-89AF487E29F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476" autoAdjust="0"/>
  </p:normalViewPr>
  <p:slideViewPr>
    <p:cSldViewPr snapToGrid="0">
      <p:cViewPr varScale="1">
        <p:scale>
          <a:sx n="70" d="100"/>
          <a:sy n="70" d="100"/>
        </p:scale>
        <p:origin x="11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489A-588F-41E0-9DC8-2797413E717A}" type="datetimeFigureOut">
              <a:rPr lang="en-US" smtClean="0"/>
              <a:t>5/28/2014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7EAA-AA4B-4AC9-9665-D6B0EC83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5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1200.0f;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rigidbody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Rigidbody2D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//first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Awake()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&lt;Rigidbody2D&gt;();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2nd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Start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Input.GetButtonDown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("Jump"))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this.rigidbody2D.AddForce(new Vector2(0,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//Fixed update is used to keep in sync with physics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FixedUpdate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("Horizontal");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this.rigidbody2D.velocity.y);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this.rigidbody2D.velocity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97EAA-AA4B-4AC9-9665-D6B0EC834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-----------------------------------------------------------------------------------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checkRadius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.65f;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grounded = false;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Use this for initialization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Start ()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posV2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this.transform.position.x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this.transform.position.y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Physics2D.OverlapCircle(posV2,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this.checkRadius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 &lt;&lt;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this.gameObject.layer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----------------------------------------end ground checker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----------------------------------------start player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1200.0f;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groundCheckObject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rigidbody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Rigidbody2D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//first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Awake()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&lt;Rigidbody2D&gt;();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2nd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Start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GameObject.Find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("Player/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Input.GetButtonDown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("Jump")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this.groundCheckScript.IsGrounded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this.rigidbody2D.AddForce(new Vector2(0,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//Fixed update is used to keep in sync with physics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FixedUpdate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("Horizontal");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this.rigidbody2D.velocity.y);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this.rigidbody2D.velocity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dirty="0" smtClean="0"/>
              <a:t>--------------------------------------------------------------end player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97EAA-AA4B-4AC9-9665-D6B0EC834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1200.0f;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//is facing right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true;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groundCheckObject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rigidbody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Rigidbody2D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//cached version of the animator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Animator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cachedAnimator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//first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Awake()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this.cachedBody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&lt;Rigidbody2D&gt;();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this.cachedAnimator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&lt;Animator&gt;();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2nd initialization phase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Start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GameObject.Find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("Player/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GroundChecker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Update is called once per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void Update ()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Input.GetButtonDown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("Jump")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this.groundCheckScript.IsGrounded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this.rigidbody2D.AddForce(new Vector2(0,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this.JumpForce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//Fixed update is used to keep in sync with physics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FixedUpdate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("Horizontal");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Vector2(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this.MaxSpeed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this.rigidbody2D.velocity.y);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this.rigidbody2D.velocity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this.cachedAnimator.SetFloat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("Speed",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Mathf.Abs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!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this.FlipFacing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}else if(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newVelocity.x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&amp;&amp;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this.FlipFacing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FlipFacing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!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this.isFacingRight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Vector3(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this.transform.localScale.x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-1,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this.transform.localScale.y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this.transform.localScale.z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97EAA-AA4B-4AC9-9665-D6B0EC834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42base13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nswers.unity3d.com/questions/8715/how-do-i-use-layermask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Unity 2D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 </a:t>
            </a:r>
            <a:r>
              <a:rPr lang="en-US" dirty="0" err="1" smtClean="0"/>
              <a:t>Martone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Steve Maier</a:t>
            </a:r>
          </a:p>
          <a:p>
            <a:r>
              <a:rPr lang="en-US" dirty="0" smtClean="0">
                <a:hlinkClick r:id="rId2"/>
              </a:rPr>
              <a:t>http://42base13.net/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your 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7293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following folders:</a:t>
            </a:r>
          </a:p>
          <a:p>
            <a:pPr lvl="1"/>
            <a:r>
              <a:rPr lang="en-US" dirty="0" smtClean="0"/>
              <a:t>Prefabs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Sprites</a:t>
            </a:r>
          </a:p>
          <a:p>
            <a:pPr lvl="1"/>
            <a:r>
              <a:rPr lang="en-US" dirty="0" smtClean="0"/>
              <a:t>Animation</a:t>
            </a:r>
          </a:p>
          <a:p>
            <a:pPr lvl="1"/>
            <a:r>
              <a:rPr lang="en-US" dirty="0" smtClean="0"/>
              <a:t>Scenes</a:t>
            </a:r>
          </a:p>
          <a:p>
            <a:r>
              <a:rPr lang="en-US" dirty="0" smtClean="0"/>
              <a:t>Copy the sprites from the content into the sprites folder.</a:t>
            </a:r>
          </a:p>
          <a:p>
            <a:r>
              <a:rPr lang="en-US" dirty="0" smtClean="0"/>
              <a:t>Copy the scripts from the content into the scripts folder.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5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up Some Sprites!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your scenery</a:t>
            </a:r>
          </a:p>
          <a:p>
            <a:r>
              <a:rPr lang="en-US" dirty="0" smtClean="0"/>
              <a:t>Show doing individual</a:t>
            </a:r>
          </a:p>
          <a:p>
            <a:r>
              <a:rPr lang="en-US" dirty="0" smtClean="0"/>
              <a:t>Show doing batch</a:t>
            </a:r>
          </a:p>
          <a:p>
            <a:r>
              <a:rPr lang="en-US" dirty="0" smtClean="0"/>
              <a:t>Talk about max size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82" y="1886494"/>
            <a:ext cx="6543675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82" y="380551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a few sprites on the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sorting layers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05" y="2097088"/>
            <a:ext cx="3295650" cy="282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89" y="2980508"/>
            <a:ext cx="7113104" cy="296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9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Save.</a:t>
            </a:r>
          </a:p>
          <a:p>
            <a:r>
              <a:rPr lang="en-US" dirty="0" smtClean="0"/>
              <a:t>Save to the Scenes Folder.  Name the Scene Game 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7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Game Window…</a:t>
            </a:r>
          </a:p>
          <a:p>
            <a:r>
              <a:rPr lang="en-US" dirty="0" smtClean="0"/>
              <a:t>Talk about Orthographic vs Perspective</a:t>
            </a:r>
          </a:p>
          <a:p>
            <a:r>
              <a:rPr lang="en-US" dirty="0" smtClean="0"/>
              <a:t>Talk about Z ordering (but its 2D?!?!?) -&gt; why I like Perspective.</a:t>
            </a:r>
          </a:p>
        </p:txBody>
      </p:sp>
    </p:spTree>
    <p:extLst>
      <p:ext uri="{BB962C8B-B14F-4D97-AF65-F5344CB8AC3E}">
        <p14:creationId xmlns:p14="http://schemas.microsoft.com/office/powerpoint/2010/main" val="228893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 Some Time Getting it set Up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93298"/>
            <a:ext cx="3267075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756116"/>
            <a:ext cx="3248025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747" y="1898060"/>
            <a:ext cx="3267075" cy="3381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31" y="1421810"/>
            <a:ext cx="32861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3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10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3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2D – Colliders and </a:t>
            </a:r>
            <a:r>
              <a:rPr lang="en-US" dirty="0" err="1" smtClean="0"/>
              <a:t>rigidBodies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65169"/>
            <a:ext cx="10696575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4232366"/>
            <a:ext cx="568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a box collider to the Platform</a:t>
            </a:r>
          </a:p>
          <a:p>
            <a:r>
              <a:rPr lang="en-US" dirty="0" smtClean="0"/>
              <a:t>Add the Rocket to the scene, rotate around z by 90 degrees</a:t>
            </a:r>
          </a:p>
          <a:p>
            <a:r>
              <a:rPr lang="en-US" dirty="0"/>
              <a:t>	</a:t>
            </a:r>
            <a:r>
              <a:rPr lang="en-US" dirty="0" smtClean="0"/>
              <a:t>-Add a box collider and rigid body to the rocket</a:t>
            </a:r>
          </a:p>
          <a:p>
            <a:r>
              <a:rPr lang="en-US" dirty="0"/>
              <a:t>	</a:t>
            </a:r>
            <a:r>
              <a:rPr lang="en-US" dirty="0" smtClean="0"/>
              <a:t>-Have the rocket set a bit higher than the platform.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83" y="4101057"/>
            <a:ext cx="4476463" cy="23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Character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Slice up the standing Sprites</a:t>
            </a:r>
          </a:p>
          <a:p>
            <a:r>
              <a:rPr lang="en-US" dirty="0" smtClean="0"/>
              <a:t>Drop one on the scene</a:t>
            </a:r>
          </a:p>
          <a:p>
            <a:r>
              <a:rPr lang="en-US" dirty="0" smtClean="0"/>
              <a:t>Add a box collider and rigid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29" y="1231447"/>
            <a:ext cx="5715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196942" cy="1164273"/>
          </a:xfrm>
        </p:spPr>
        <p:txBody>
          <a:bodyPr/>
          <a:lstStyle/>
          <a:p>
            <a:r>
              <a:rPr lang="en-US" dirty="0" smtClean="0"/>
              <a:t>Open the project window   Right Click -&gt; New Prefab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99" y="353105"/>
            <a:ext cx="6031575" cy="27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be breaking to see this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418806"/>
            <a:ext cx="5905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19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Hierarchies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845" y="1639888"/>
            <a:ext cx="6831390" cy="2818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1867764"/>
            <a:ext cx="38348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an empty game object</a:t>
            </a:r>
          </a:p>
          <a:p>
            <a:r>
              <a:rPr lang="en-US" dirty="0" smtClean="0"/>
              <a:t>Drag it onto the rocket.</a:t>
            </a:r>
          </a:p>
          <a:p>
            <a:r>
              <a:rPr lang="en-US" dirty="0" smtClean="0"/>
              <a:t>Add a circle collider to the game object</a:t>
            </a:r>
          </a:p>
          <a:p>
            <a:r>
              <a:rPr lang="en-US" dirty="0" smtClean="0"/>
              <a:t>Set the collider as a trigger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Talk about hierarchies </a:t>
            </a:r>
          </a:p>
          <a:p>
            <a:r>
              <a:rPr lang="en-US" dirty="0" smtClean="0"/>
              <a:t>and how they are useful.</a:t>
            </a:r>
          </a:p>
          <a:p>
            <a:r>
              <a:rPr lang="en-US" dirty="0" smtClean="0"/>
              <a:t>-Movement</a:t>
            </a:r>
          </a:p>
          <a:p>
            <a:r>
              <a:rPr lang="en-US" dirty="0" smtClean="0"/>
              <a:t>-Organization</a:t>
            </a:r>
          </a:p>
          <a:p>
            <a:r>
              <a:rPr lang="en-US" dirty="0" smtClean="0"/>
              <a:t>-Independent Interactions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5708035"/>
            <a:ext cx="730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Drag the rocket back onto the rocket prefab to save your work on this prefab.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274" y="5250860"/>
            <a:ext cx="19621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time for audience to get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Q&amp;A?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Code to a Game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the </a:t>
            </a:r>
            <a:r>
              <a:rPr lang="en-US" dirty="0" err="1" smtClean="0"/>
              <a:t>CameraFollow</a:t>
            </a:r>
            <a:r>
              <a:rPr lang="en-US" dirty="0" smtClean="0"/>
              <a:t> Script and drop it onto the Main Camera</a:t>
            </a:r>
          </a:p>
          <a:p>
            <a:r>
              <a:rPr lang="en-US" dirty="0" smtClean="0"/>
              <a:t>Find your character in the hierarchy and drop him onto the Player </a:t>
            </a:r>
            <a:r>
              <a:rPr lang="en-US" dirty="0" err="1" smtClean="0"/>
              <a:t>Obj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67" y="230187"/>
            <a:ext cx="3314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1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-&gt; Project Settings -&gt; Input</a:t>
            </a:r>
          </a:p>
          <a:p>
            <a:r>
              <a:rPr lang="en-US" dirty="0" smtClean="0"/>
              <a:t>Scale it back to 3 inputs</a:t>
            </a:r>
          </a:p>
          <a:p>
            <a:r>
              <a:rPr lang="en-US" dirty="0" smtClean="0"/>
              <a:t>left, right, up, down,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617" y="2097088"/>
            <a:ext cx="33528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50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your Character!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Talk about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Public variables (and the editor)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Caching components.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Update vs Fixed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Awake vs Start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Jumping and Moving the Character</a:t>
            </a:r>
          </a:p>
        </p:txBody>
      </p:sp>
    </p:spTree>
    <p:extLst>
      <p:ext uri="{BB962C8B-B14F-4D97-AF65-F5344CB8AC3E}">
        <p14:creationId xmlns:p14="http://schemas.microsoft.com/office/powerpoint/2010/main" val="96281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 jump infinitely!?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new Game Object (</a:t>
            </a:r>
            <a:r>
              <a:rPr lang="en-US" dirty="0" err="1" smtClean="0"/>
              <a:t>GroundChecker</a:t>
            </a:r>
            <a:r>
              <a:rPr lang="en-US" dirty="0" smtClean="0"/>
              <a:t>) add to player</a:t>
            </a:r>
          </a:p>
          <a:p>
            <a:pPr lvl="1"/>
            <a:r>
              <a:rPr lang="en-US" dirty="0" smtClean="0"/>
              <a:t>Talk about finding objects in the hierarchy</a:t>
            </a:r>
          </a:p>
          <a:p>
            <a:r>
              <a:rPr lang="en-US" dirty="0" smtClean="0"/>
              <a:t>Talk about Layer Masks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Add Ground &amp;&amp; set the platforms to </a:t>
            </a:r>
            <a:r>
              <a:rPr lang="en-US" dirty="0" smtClean="0"/>
              <a:t>ground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answers.unity3d.com/questions/8715/how-do-i-use-layermasks.html</a:t>
            </a:r>
            <a:r>
              <a:rPr lang="en-US" dirty="0" smtClean="0"/>
              <a:t> 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Bit shifting for which layers to check.</a:t>
            </a:r>
          </a:p>
          <a:p>
            <a:r>
              <a:rPr lang="en-US" dirty="0" smtClean="0"/>
              <a:t>Create Script Ground Checker</a:t>
            </a:r>
          </a:p>
          <a:p>
            <a:r>
              <a:rPr lang="en-US" dirty="0" smtClean="0"/>
              <a:t>Modify Character 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899" y="98869"/>
            <a:ext cx="2330512" cy="2429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899" y="2973353"/>
            <a:ext cx="2615993" cy="31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Mechanim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idle animation</a:t>
            </a:r>
          </a:p>
          <a:p>
            <a:r>
              <a:rPr lang="en-US" dirty="0" smtClean="0"/>
              <a:t>Create the run animation</a:t>
            </a:r>
          </a:p>
          <a:p>
            <a:r>
              <a:rPr lang="en-US" dirty="0" smtClean="0"/>
              <a:t>Wire them up</a:t>
            </a:r>
          </a:p>
          <a:p>
            <a:r>
              <a:rPr lang="en-US" dirty="0" smtClean="0"/>
              <a:t>Add parameters to </a:t>
            </a:r>
            <a:r>
              <a:rPr lang="en-US" dirty="0" err="1" smtClean="0"/>
              <a:t>mechanim</a:t>
            </a:r>
            <a:endParaRPr lang="en-US" dirty="0" smtClean="0"/>
          </a:p>
          <a:p>
            <a:r>
              <a:rPr lang="en-US" dirty="0" smtClean="0"/>
              <a:t>Show transitions</a:t>
            </a:r>
          </a:p>
          <a:p>
            <a:r>
              <a:rPr lang="en-US" dirty="0" smtClean="0"/>
              <a:t>Fix facing direction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0400" y="1807029"/>
            <a:ext cx="3374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component-&gt;other-&gt;Animator</a:t>
            </a:r>
          </a:p>
          <a:p>
            <a:r>
              <a:rPr lang="en-US" dirty="0" smtClean="0"/>
              <a:t>Create an </a:t>
            </a:r>
            <a:r>
              <a:rPr lang="en-US" dirty="0" err="1" smtClean="0"/>
              <a:t>animatorcontroller</a:t>
            </a:r>
            <a:endParaRPr lang="en-US" dirty="0" smtClean="0"/>
          </a:p>
          <a:p>
            <a:r>
              <a:rPr lang="en-US" dirty="0" smtClean="0"/>
              <a:t>Assign to the character</a:t>
            </a:r>
          </a:p>
          <a:p>
            <a:r>
              <a:rPr lang="en-US" dirty="0" smtClean="0"/>
              <a:t>Highlight all, drop sprites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7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System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creating a particle system</a:t>
            </a:r>
          </a:p>
          <a:p>
            <a:r>
              <a:rPr lang="en-US" dirty="0" smtClean="0"/>
              <a:t>Walk through importing a sprite to use</a:t>
            </a:r>
          </a:p>
          <a:p>
            <a:r>
              <a:rPr lang="en-US" dirty="0" smtClean="0"/>
              <a:t>Add the particle system to the rocket</a:t>
            </a:r>
          </a:p>
          <a:p>
            <a:r>
              <a:rPr lang="en-US" dirty="0" smtClean="0"/>
              <a:t>Show turning objects on and off from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3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2D – particle system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 player enters the rocket’s trigger, have it turn on the particle system</a:t>
            </a:r>
          </a:p>
        </p:txBody>
      </p:sp>
    </p:spTree>
    <p:extLst>
      <p:ext uri="{BB962C8B-B14F-4D97-AF65-F5344CB8AC3E}">
        <p14:creationId xmlns:p14="http://schemas.microsoft.com/office/powerpoint/2010/main" val="2316135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NGUI</a:t>
            </a:r>
          </a:p>
          <a:p>
            <a:r>
              <a:rPr lang="en-US" dirty="0" smtClean="0"/>
              <a:t>Create a Title Scene w/a Title, a Play Button and text describing controls</a:t>
            </a:r>
          </a:p>
          <a:p>
            <a:r>
              <a:rPr lang="en-US" dirty="0" smtClean="0"/>
              <a:t>When push the button, start the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9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68379"/>
            <a:ext cx="9905999" cy="4620126"/>
          </a:xfrm>
        </p:spPr>
        <p:txBody>
          <a:bodyPr>
            <a:normAutofit/>
          </a:bodyPr>
          <a:lstStyle/>
          <a:p>
            <a:r>
              <a:rPr lang="en-US" dirty="0" smtClean="0"/>
              <a:t>Download your tools</a:t>
            </a:r>
          </a:p>
          <a:p>
            <a:r>
              <a:rPr lang="en-US" dirty="0" smtClean="0"/>
              <a:t>Intro to Unity, 2D and the Editor</a:t>
            </a:r>
          </a:p>
          <a:p>
            <a:r>
              <a:rPr lang="en-US" dirty="0" smtClean="0"/>
              <a:t>Assets,  Cameras and Sprites (break)</a:t>
            </a:r>
          </a:p>
          <a:p>
            <a:r>
              <a:rPr lang="en-US" dirty="0" smtClean="0"/>
              <a:t>Physics 2D, Prefabs and Object Hierarchies</a:t>
            </a:r>
          </a:p>
          <a:p>
            <a:r>
              <a:rPr lang="en-US" dirty="0" smtClean="0"/>
              <a:t>Animations and Code (break)</a:t>
            </a:r>
          </a:p>
          <a:p>
            <a:r>
              <a:rPr lang="en-US" dirty="0" smtClean="0"/>
              <a:t>Particle Systems and GUIs </a:t>
            </a:r>
          </a:p>
          <a:p>
            <a:r>
              <a:rPr lang="en-US" dirty="0" smtClean="0"/>
              <a:t>Building and Testing on Windows (break)</a:t>
            </a:r>
          </a:p>
          <a:p>
            <a:r>
              <a:rPr lang="en-US" dirty="0" smtClean="0"/>
              <a:t>Open workshop till time up.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NGUI and interaction.</a:t>
            </a:r>
          </a:p>
          <a:p>
            <a:r>
              <a:rPr lang="en-US" dirty="0" smtClean="0"/>
              <a:t>When player hasn’t launched the rocket, label that says “Launch the Rocket!”</a:t>
            </a:r>
          </a:p>
          <a:p>
            <a:r>
              <a:rPr lang="en-US" dirty="0" smtClean="0"/>
              <a:t>When player launches the rocket, label changes to say “Rocket Launched!”</a:t>
            </a:r>
          </a:p>
          <a:p>
            <a:r>
              <a:rPr lang="en-US" dirty="0" smtClean="0"/>
              <a:t>Wait a few seconds, and switch back to title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your tools!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(latest version)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smtClean="0"/>
              <a:t>The Sprites and Scripts</a:t>
            </a:r>
          </a:p>
        </p:txBody>
      </p:sp>
    </p:spTree>
    <p:extLst>
      <p:ext uri="{BB962C8B-B14F-4D97-AF65-F5344CB8AC3E}">
        <p14:creationId xmlns:p14="http://schemas.microsoft.com/office/powerpoint/2010/main" val="404673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Engine</a:t>
            </a:r>
          </a:p>
          <a:p>
            <a:r>
              <a:rPr lang="en-US" dirty="0"/>
              <a:t>Integrated Development Environment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A Store (with free assets too!)</a:t>
            </a:r>
          </a:p>
          <a:p>
            <a:r>
              <a:rPr lang="en-US" dirty="0"/>
              <a:t>Pretty much just awesome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99" y="336430"/>
            <a:ext cx="2266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1413" y="209708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is 3D, except the camera always looks straight on moving only in the x and y 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Objects can still be in 2D Games!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Collider 2D (instead of Collider)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Physics 2D (instead of 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Sprite Renderer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Sorting Layers (Are Great)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Mechanim</a:t>
            </a:r>
            <a:r>
              <a:rPr lang="en-US" dirty="0"/>
              <a:t> for sprite(sheets)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44" y="2097088"/>
            <a:ext cx="3794594" cy="1849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44" y="4097876"/>
            <a:ext cx="3794593" cy="17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Editor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1413" y="209708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various windows</a:t>
            </a:r>
          </a:p>
          <a:p>
            <a:r>
              <a:rPr lang="en-US" dirty="0" smtClean="0"/>
              <a:t>Extensible</a:t>
            </a:r>
          </a:p>
          <a:p>
            <a:r>
              <a:rPr lang="en-US" dirty="0" smtClean="0"/>
              <a:t>Ties into visual studio</a:t>
            </a:r>
          </a:p>
          <a:p>
            <a:r>
              <a:rPr lang="en-US" dirty="0" smtClean="0"/>
              <a:t>Customize your layout</a:t>
            </a:r>
          </a:p>
          <a:p>
            <a:r>
              <a:rPr lang="en-US" dirty="0" smtClean="0"/>
              <a:t>ASSET STORE!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17" y="2097088"/>
            <a:ext cx="8284529" cy="42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and 2D -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500" y="2696558"/>
            <a:ext cx="50958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-&gt; New Project </a:t>
            </a:r>
          </a:p>
          <a:p>
            <a:r>
              <a:rPr lang="en-US" dirty="0" smtClean="0"/>
              <a:t>Name it </a:t>
            </a:r>
            <a:r>
              <a:rPr lang="en-US" dirty="0" err="1" smtClean="0"/>
              <a:t>AwesomeSauceGame</a:t>
            </a:r>
            <a:r>
              <a:rPr lang="en-US" dirty="0" smtClean="0"/>
              <a:t> (or </a:t>
            </a:r>
            <a:r>
              <a:rPr lang="en-US" dirty="0" err="1" smtClean="0"/>
              <a:t>similiar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up the Editor how you want.</a:t>
            </a:r>
          </a:p>
          <a:p>
            <a:r>
              <a:rPr lang="en-US" dirty="0" smtClean="0"/>
              <a:t>Set the Scene Window to 2D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7" y="4020344"/>
            <a:ext cx="42291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29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815</TotalTime>
  <Words>1448</Words>
  <Application>Microsoft Office PowerPoint</Application>
  <PresentationFormat>Widescreen</PresentationFormat>
  <Paragraphs>340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Trebuchet MS</vt:lpstr>
      <vt:lpstr>Tw Cen MT</vt:lpstr>
      <vt:lpstr>Wingdings</vt:lpstr>
      <vt:lpstr>Circuit</vt:lpstr>
      <vt:lpstr>Intro to Unity 2D</vt:lpstr>
      <vt:lpstr>We will be breaking to see this </vt:lpstr>
      <vt:lpstr>Agenda</vt:lpstr>
      <vt:lpstr>Download and install your tools!</vt:lpstr>
      <vt:lpstr>What is Unity?</vt:lpstr>
      <vt:lpstr>2D Overview</vt:lpstr>
      <vt:lpstr>The Editor</vt:lpstr>
      <vt:lpstr>Editor and 2D - Demo</vt:lpstr>
      <vt:lpstr>Create a New Project</vt:lpstr>
      <vt:lpstr>Prepare your workspace</vt:lpstr>
      <vt:lpstr>Slice up Some Sprites!</vt:lpstr>
      <vt:lpstr>Drop a few sprites on the scene</vt:lpstr>
      <vt:lpstr>Saving your work</vt:lpstr>
      <vt:lpstr>Cameras</vt:lpstr>
      <vt:lpstr>Spend Some Time Getting it set Up </vt:lpstr>
      <vt:lpstr>Break – 10 minutes</vt:lpstr>
      <vt:lpstr>Physics 2D – Colliders and rigidBodies </vt:lpstr>
      <vt:lpstr>Add the Character</vt:lpstr>
      <vt:lpstr>Prefabs</vt:lpstr>
      <vt:lpstr>Object Hierarchies</vt:lpstr>
      <vt:lpstr>Some time for audience to get everything</vt:lpstr>
      <vt:lpstr>Add Code to a Game Object</vt:lpstr>
      <vt:lpstr>Set Up Input</vt:lpstr>
      <vt:lpstr>Move your Character!</vt:lpstr>
      <vt:lpstr>I can jump infinitely!?</vt:lpstr>
      <vt:lpstr>Mechanim</vt:lpstr>
      <vt:lpstr>Particle System </vt:lpstr>
      <vt:lpstr>Trigger 2D – particle system On</vt:lpstr>
      <vt:lpstr>GUI</vt:lpstr>
      <vt:lpstr>HUD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2D</dc:title>
  <dc:creator>David Crook</dc:creator>
  <cp:lastModifiedBy>Steve Maier</cp:lastModifiedBy>
  <cp:revision>29</cp:revision>
  <dcterms:created xsi:type="dcterms:W3CDTF">2014-05-08T14:47:19Z</dcterms:created>
  <dcterms:modified xsi:type="dcterms:W3CDTF">2014-05-28T14:12:53Z</dcterms:modified>
</cp:coreProperties>
</file>